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2" r:id="rId2"/>
    <p:sldId id="346" r:id="rId3"/>
    <p:sldId id="347" r:id="rId4"/>
    <p:sldId id="348" r:id="rId5"/>
    <p:sldId id="349" r:id="rId6"/>
    <p:sldId id="350" r:id="rId7"/>
    <p:sldId id="351" r:id="rId8"/>
    <p:sldId id="352" r:id="rId9"/>
    <p:sldId id="353" r:id="rId10"/>
    <p:sldId id="35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73E73-2B34-49E7-87D9-5B6411F52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0C8FCF-2EEA-4CE8-8F4E-D4686A758D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B57B5C-70DF-499B-BE38-7CFD19228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D15CB8-6CDB-4A11-93C8-1F8C2AF74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9A6864-AA2C-4F57-8635-C9F902D3F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43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6A89-FFAB-4069-B298-7C63B8E0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C2EFB2-BDE4-48C6-ABBC-EF0E8B36D7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2CC6D7-D1BC-4FA6-BBC2-8B1797F8B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EBF2A-7491-4705-9658-4F2125FD3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68E21E-74CA-481D-95BB-3604B8867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9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EC46CD-9E70-4319-9434-5ABB98A8FA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2E53E-6C9C-47A8-B0B7-90EC8A0625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1CC06-A118-472D-95F0-A319717DC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08B64-1899-47CF-B46E-9812B7A6C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9F9A7-BB49-4254-A972-9F2511789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7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F7496-2768-48A1-85D6-C349C0193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8B2B4-A9F7-4B7C-9840-BD2052AF4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31FB5-8089-4A9D-BDD1-F84A60708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91D3D-152A-408A-AC4B-25282141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73530-6E3F-46DF-B644-6E6240196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983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AC76E-0DAB-4DA7-AE69-F39C86EF2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AE588-223A-45CE-840B-5C33E8126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A4B71-1BE7-4EE6-AA26-E22120E3D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7C4EA-DA55-4877-9957-923B96C87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38927-2957-4BE3-8E3F-B5BE6C7D8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18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1C53B-D6C7-4812-A79E-72606B62F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C489EF-7474-4A19-9A15-6FFC45690A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2EF15-7204-42ED-BB07-837668645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9EA8AF-E413-45AE-B3B0-B6F7FDDF1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37115-B501-40BB-AEB8-3896AC24D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B24D9-058A-45AC-9B91-4E995A472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00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82D75-391D-4392-9B6D-4BC2C0B2E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183CD-47A2-40E3-80AE-23598CBFB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EDDB4D-160A-4ABD-92A3-7179F6087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BE7183-F240-46A4-9CFD-5326FF5814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24D4E6-FCA6-46BD-BC80-B4136A4E35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3357E9-7ECC-48FB-85C5-96A82646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CC00CF-12FA-452C-BBB1-86D10A809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F5467E-937E-4F4F-986A-823395935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68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641C9-9EC1-49CF-9943-A40145C6B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C3C61F-D996-4174-A31E-CC3FCD92A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7153BB-D619-4215-9F0A-DF4B5C38D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FC99BC-B89F-4795-AD83-79F97F08D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9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108140-D4E8-4E1E-9008-610D01A21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B00030-94F6-4A5F-939B-D8AD95C71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9AC885-487A-4F0E-BDAE-9A558AD8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77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2ECDE5-9067-4766-93B3-28DB48814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EC2C6A-65BD-4B02-A364-0421DDBA3C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2138D-2038-4D26-866F-670B8FF23D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C9D35-5B15-4B4A-AEE3-664BBE892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47421A-0029-4B69-9F34-E15455AB9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320DE-AF26-467D-BDEA-A342F6CEC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45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796ED-05A7-40E2-8E6F-3DF177327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7D61A7-5E1A-4772-99B8-A41D99C49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F0D264-85EB-4A04-9666-696CF8035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C4DF3-1093-4B15-A236-DDD002B02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BF77F-5E60-405E-831C-1C26716D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52E8E-ABB4-4939-98C1-AAF4BB79D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76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69821B-3238-4EA9-BD47-F0D3C8EFD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D02C45-2890-4AC6-9B55-D4045260B5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2BEB3-AEB9-45B2-B252-A1344A645C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1F627F-887F-41EB-AB4F-46AB8B26F0E6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90E927-D484-400D-B646-2C1F02445D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72132-E325-4280-9C1D-286FF07E20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09D90-CDF0-44CB-9626-9B8BFDBC5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56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 idx="4294967295"/>
          </p:nvPr>
        </p:nvSpPr>
        <p:spPr>
          <a:xfrm>
            <a:off x="2279576" y="18864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 eaLnBrk="1" hangingPunct="1"/>
            <a:r>
              <a:rPr lang="en-US" altLang="en-US" sz="32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Applications of QDs: Light Emitters</a:t>
            </a:r>
          </a:p>
        </p:txBody>
      </p:sp>
      <p:sp>
        <p:nvSpPr>
          <p:cNvPr id="34819" name="Content Placeholder 3"/>
          <p:cNvSpPr>
            <a:spLocks noGrp="1"/>
          </p:cNvSpPr>
          <p:nvPr>
            <p:ph idx="4294967295"/>
          </p:nvPr>
        </p:nvSpPr>
        <p:spPr>
          <a:xfrm>
            <a:off x="2135560" y="1844825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discovery of quantum dots has led to the development of an entirely new gamut of materials for the active regions in LEDs and laser diodes. 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Indirect gap semiconductors that don’t luminesce in their bulk form such as Si become efficient light emitters at the nanoscale due quantum confinement effects. 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study of QDs has advanced our understanding of the emission mechanisms in conventional LED materials such as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InGaN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active region of blue LEDs.</a:t>
            </a:r>
          </a:p>
          <a:p>
            <a:pPr eaLnBrk="1" hangingPunct="1"/>
            <a:endParaRPr lang="en-US" alt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 radiative-recombination efficiency of epitaxial </a:t>
            </a:r>
            <a:r>
              <a:rPr lang="en-US" alt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InGaN</a:t>
            </a:r>
            <a:r>
              <a:rPr lang="en-US" alt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due to self-assembled, localized, In rich clusters that behave like QDs.</a:t>
            </a:r>
          </a:p>
        </p:txBody>
      </p:sp>
    </p:spTree>
    <p:extLst>
      <p:ext uri="{BB962C8B-B14F-4D97-AF65-F5344CB8AC3E}">
        <p14:creationId xmlns:p14="http://schemas.microsoft.com/office/powerpoint/2010/main" val="1397778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Sol gel synthesis of nanoparticles ">
            <a:extLst>
              <a:ext uri="{FF2B5EF4-FFF2-40B4-BE49-F238E27FC236}">
                <a16:creationId xmlns:a16="http://schemas.microsoft.com/office/drawing/2014/main" id="{492CAEC8-5D91-4741-8467-003B639F1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293379"/>
            <a:ext cx="8640960" cy="6487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385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2. Material Processing by Sol-Gel Method &#10;Introduction &#10;The sol-gel process is very long known since the late 1800s. The &#10;...">
            <a:extLst>
              <a:ext uri="{FF2B5EF4-FFF2-40B4-BE49-F238E27FC236}">
                <a16:creationId xmlns:a16="http://schemas.microsoft.com/office/drawing/2014/main" id="{61708DAB-2FCD-47DB-8151-E68DDD8EE0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9585" y="404665"/>
            <a:ext cx="7864655" cy="59046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0254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action Characteristics &#10;• In simple terms, whole process control is on control of &#10;relative rate between (a) hydrolysis ...">
            <a:extLst>
              <a:ext uri="{FF2B5EF4-FFF2-40B4-BE49-F238E27FC236}">
                <a16:creationId xmlns:a16="http://schemas.microsoft.com/office/drawing/2014/main" id="{F4860B83-2962-44D7-A29B-0D6AE38357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852" y="617755"/>
            <a:ext cx="8372620" cy="6286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583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ore Characteristics &#10;• Alcohol as solvent, same as alcohol in alkoxide, one can also &#10;use different alcohols (or co-solve...">
            <a:extLst>
              <a:ext uri="{FF2B5EF4-FFF2-40B4-BE49-F238E27FC236}">
                <a16:creationId xmlns:a16="http://schemas.microsoft.com/office/drawing/2014/main" id="{F99B11B3-550D-4DF8-B1DC-D9459E989E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998" y="-18316"/>
            <a:ext cx="8823760" cy="6624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612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ip coating Spin coating Spary pyrolysis &#10; ">
            <a:extLst>
              <a:ext uri="{FF2B5EF4-FFF2-40B4-BE49-F238E27FC236}">
                <a16:creationId xmlns:a16="http://schemas.microsoft.com/office/drawing/2014/main" id="{A22F0E8D-1C95-4E68-A570-F89833031B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2" y="131193"/>
            <a:ext cx="8496944" cy="6379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7996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Sol-Gel process overview &#10;UNIT IV LECTURE 3 44 &#10;">
            <a:extLst>
              <a:ext uri="{FF2B5EF4-FFF2-40B4-BE49-F238E27FC236}">
                <a16:creationId xmlns:a16="http://schemas.microsoft.com/office/drawing/2014/main" id="{5A6939DC-49EE-4658-B3C3-7D9272602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20" y="185255"/>
            <a:ext cx="8640960" cy="6487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70774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Sol gel synthesis of nanoparticles ">
            <a:extLst>
              <a:ext uri="{FF2B5EF4-FFF2-40B4-BE49-F238E27FC236}">
                <a16:creationId xmlns:a16="http://schemas.microsoft.com/office/drawing/2014/main" id="{37D1A0A2-DECD-42DE-AF79-2959E1653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5938" y="260649"/>
            <a:ext cx="8396526" cy="630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3618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Sol gel synthesis of nanoparticles ">
            <a:extLst>
              <a:ext uri="{FF2B5EF4-FFF2-40B4-BE49-F238E27FC236}">
                <a16:creationId xmlns:a16="http://schemas.microsoft.com/office/drawing/2014/main" id="{387BCB8E-2B62-49AE-BC50-7B1137EA4B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3582"/>
            <a:ext cx="8892480" cy="6676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727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Sol gel synthesis of nanoparticles ">
            <a:extLst>
              <a:ext uri="{FF2B5EF4-FFF2-40B4-BE49-F238E27FC236}">
                <a16:creationId xmlns:a16="http://schemas.microsoft.com/office/drawing/2014/main" id="{8B39CA22-B43E-47D0-802E-0CB2C6A4F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577" y="476673"/>
            <a:ext cx="7652843" cy="574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82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Applications of QDs: Light Emitters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Applications of QDs: Light Emitters</dc:title>
  <dc:creator>User</dc:creator>
  <cp:lastModifiedBy>User</cp:lastModifiedBy>
  <cp:revision>1</cp:revision>
  <dcterms:created xsi:type="dcterms:W3CDTF">2022-06-22T04:00:32Z</dcterms:created>
  <dcterms:modified xsi:type="dcterms:W3CDTF">2022-06-22T04:01:14Z</dcterms:modified>
</cp:coreProperties>
</file>