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7" r:id="rId3"/>
    <p:sldId id="268" r:id="rId4"/>
    <p:sldId id="269" r:id="rId5"/>
    <p:sldId id="270" r:id="rId6"/>
    <p:sldId id="279" r:id="rId7"/>
    <p:sldId id="280" r:id="rId8"/>
    <p:sldId id="271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72" r:id="rId17"/>
    <p:sldId id="264" r:id="rId18"/>
    <p:sldId id="265" r:id="rId19"/>
    <p:sldId id="266" r:id="rId20"/>
    <p:sldId id="273" r:id="rId21"/>
    <p:sldId id="274" r:id="rId22"/>
    <p:sldId id="275" r:id="rId23"/>
    <p:sldId id="276" r:id="rId24"/>
    <p:sldId id="277" r:id="rId25"/>
    <p:sldId id="278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44BF3-F85D-4EF7-9CB0-D2A24C0D9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4F5A9-91A1-4CDB-8B38-0794C1487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D79B1-9134-42EE-8896-E0B73180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3693C-C59E-4275-B005-5029F775A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4178C-39DB-4FD0-AC14-13141E8A4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131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7E11-23A4-46C7-868B-D047783CB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11036-5B5F-4519-B667-7531598DB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77FE7-E478-47C9-9EE3-22E94636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C890E-7791-4536-B4DA-EF1E6BDB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2A767-CCE7-4BF4-B28C-756CDD543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165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607333-B7CA-448E-ACE9-49653882A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5A112-7873-4829-AC43-C97805119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62DAA-5ED9-4164-BCA4-EA91DAB9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20849-D1FD-4D67-861B-777C2B80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47E85-B1F6-410F-9ADF-87B9CB2B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530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3C5-62CF-4500-9AC3-C5A361DC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D78D6-B322-4311-BC68-C40C1F6A2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6D697-10EF-498A-8DEB-99879B9AB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712AC-F0F8-43BF-86D9-B831A672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B1BE0-F06D-4008-951A-11239DDBB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748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E93B-E6DE-4ACE-B28C-4A1865226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C75A1-B1A4-4EA1-9427-78C71A354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8FDE7-6A03-4D9F-90D0-57060F86F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F1952-EA81-4F08-B629-C7CC9E0E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A4402-8C5C-4A4F-A2B1-75CD29AA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98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62FF-81F7-43EF-A7BB-E519315D8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66EE4-7670-4396-930D-0ECF875A5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2EE47-2E68-469A-A49A-A542BC77C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E0E86-FD56-4ED6-81DF-70FE41B8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E91F1-D597-4E10-82D1-819F03F1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09ED8-AD41-43A1-AB2A-36D42BBC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0957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E1802-29B4-4F4B-AB34-41E79FA1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F5B49-DA61-4849-9546-923B83C25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E76B3-6584-4B46-8409-127045754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7D8B83-BB2A-46ED-9F24-DF9705583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471D4C-CCBB-4B9B-AE11-647CD07F1D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425F0-AC44-4D9B-812E-90AD28312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1D8D64-11FA-461B-B012-628F743F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426094-B69A-42A9-B5D4-940DCC4D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89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C48C-6B9A-4302-AF8D-368AA2FB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748AA9-66DD-4B2E-B6C8-CAFFB6F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77DF9-D0EA-452C-A827-92B54039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10C4B-122E-4A6B-B28E-67147BAD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4909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0688E-87B6-4A08-B8B8-9DC234C1C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B5DF8-06EC-4E27-955F-75A28FA6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3F1FA-D6AD-4876-A67E-E557A31B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604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45AF-E1B6-437E-8DBB-4666F7415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56362-DFA0-4DC9-B8D9-C062985AD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63ECA-6793-41DF-A34A-256E7831F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34E48-4238-4F85-A284-E4922F29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A6A65-C84E-4EFD-85F0-54F30C480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E3F69-D282-46B5-9B3C-1E81DA5A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800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B7877-B1D7-4E04-8399-A2962E469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D7F09D-B4D8-4AC9-8711-DE42676316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86621-2C7D-4B42-B698-790971415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8F48A-4E7D-453F-8097-31BEB385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D9ABD3-D453-44F6-9B1F-91007E60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C473D-0844-4915-A4E5-EEC4C83D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159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23D0DC-93E1-4508-8350-D82E2E38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1A41C-9D03-402B-947A-571E6E3B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09ABB-E098-47BC-9648-E17D16DBF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6CF58-7ED9-42D6-9395-91DF8FC730B5}" type="datetimeFigureOut">
              <a:rPr lang="en-IN" smtClean="0"/>
              <a:t>22-03-2021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D41C5-C3E6-492E-BA0E-91382D95F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6DDF9-99EC-437D-809C-ACBEE45E7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C58FA-DE76-42C0-8766-13B62BA969E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323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0F20-A7AE-4854-B59B-69ED7BBF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Elimination reactions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7B496-6E4E-49D4-A469-626FB9E86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Sree</a:t>
            </a:r>
            <a:r>
              <a:rPr lang="en-US" dirty="0"/>
              <a:t> </a:t>
            </a:r>
            <a:r>
              <a:rPr lang="en-US" dirty="0" err="1"/>
              <a:t>Remya</a:t>
            </a:r>
            <a:r>
              <a:rPr lang="en-US" dirty="0"/>
              <a:t> T 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51697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2141E-8FE2-4D5B-A02D-7137D32B0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9E546-3257-431B-A085-8B83BC8D9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AEDE5-DD76-4180-9A24-17F74826C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3" t="16182" r="22160" b="11974"/>
          <a:stretch/>
        </p:blipFill>
        <p:spPr>
          <a:xfrm>
            <a:off x="1393794" y="200281"/>
            <a:ext cx="9392575" cy="65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34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4DC1-C0E5-4B3F-AE1D-F2D6719C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061A-0728-4164-A140-5B140AE5B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07B60-9865-467C-A5ED-8DEE450F2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70" t="15534" r="19976" b="33981"/>
          <a:stretch/>
        </p:blipFill>
        <p:spPr>
          <a:xfrm>
            <a:off x="269882" y="1065319"/>
            <a:ext cx="11732727" cy="55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4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8F86-8F29-469F-9F62-FFB951F37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A42EF-600E-4E18-BF36-E23ABCF02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7286F-B965-49E4-ABE2-42005DC48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70" t="16182" r="20631" b="20370"/>
          <a:stretch/>
        </p:blipFill>
        <p:spPr>
          <a:xfrm>
            <a:off x="320271" y="285504"/>
            <a:ext cx="10732429" cy="647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99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BEFD-917D-4B32-B832-2F148CBD6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E1CBF-CFA6-4D3D-B2E1-B228E1DD6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B15B0-78DF-4671-A84F-0933FC55B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98" t="22654" r="22670" b="17022"/>
          <a:stretch/>
        </p:blipFill>
        <p:spPr>
          <a:xfrm>
            <a:off x="612559" y="398774"/>
            <a:ext cx="10431262" cy="627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AC64-B7FC-473C-BBAC-DA193DC6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A3F50-4243-4686-B0DD-5797562BC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35D8E-D517-4ACB-93F5-05D9966E7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0" t="21101" r="24636" b="9930"/>
          <a:stretch/>
        </p:blipFill>
        <p:spPr>
          <a:xfrm>
            <a:off x="958788" y="251802"/>
            <a:ext cx="9090734" cy="654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93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47AB4-EC8A-4CAB-85AB-30A8A42B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F32BD-221E-4B42-9F4A-546A2373E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4638B-1561-4F27-9933-2679A6561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0" t="23560" r="23034" b="23754"/>
          <a:stretch/>
        </p:blipFill>
        <p:spPr>
          <a:xfrm>
            <a:off x="159798" y="458774"/>
            <a:ext cx="10697591" cy="55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78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ABE4C-74D2-4FB8-93AF-25C43EA7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BC85EA-474F-4109-A2D3-F8D36915E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692" t="42510" r="23338" b="5872"/>
          <a:stretch/>
        </p:blipFill>
        <p:spPr>
          <a:xfrm>
            <a:off x="329965" y="365125"/>
            <a:ext cx="11023835" cy="5822611"/>
          </a:xfrm>
        </p:spPr>
      </p:pic>
    </p:spTree>
    <p:extLst>
      <p:ext uri="{BB962C8B-B14F-4D97-AF65-F5344CB8AC3E}">
        <p14:creationId xmlns:p14="http://schemas.microsoft.com/office/powerpoint/2010/main" val="3244999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CD15-6DBA-43E9-AB44-C1F8C28E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3C1720-1981-47CE-9D76-A0BA6496B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62" t="20679" r="23222" b="54430"/>
          <a:stretch/>
        </p:blipFill>
        <p:spPr>
          <a:xfrm>
            <a:off x="275786" y="1811045"/>
            <a:ext cx="11399079" cy="2885242"/>
          </a:xfrm>
        </p:spPr>
      </p:pic>
    </p:spTree>
    <p:extLst>
      <p:ext uri="{BB962C8B-B14F-4D97-AF65-F5344CB8AC3E}">
        <p14:creationId xmlns:p14="http://schemas.microsoft.com/office/powerpoint/2010/main" val="1785074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E74F-0892-4BB0-A660-76CA87DF2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Stereochemical aspects</a:t>
            </a:r>
            <a:br>
              <a:rPr lang="en-US" dirty="0"/>
            </a:br>
            <a:r>
              <a:rPr lang="en-US" dirty="0"/>
              <a:t>Syn and Anti elimination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C97E8-971F-4171-8549-4EB433B77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8E757-7113-469D-B4A6-27B2423EC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8" t="27961" r="21796" b="16246"/>
          <a:stretch/>
        </p:blipFill>
        <p:spPr>
          <a:xfrm>
            <a:off x="2610035" y="1917577"/>
            <a:ext cx="6924582" cy="38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5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9D5DA-DE08-4946-AFCD-6F680E3D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411D3-EAE3-4825-8D13-726F142DC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C05DB-279C-404D-9F06-F1BFE3A28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3" t="17346" r="23690" b="9931"/>
          <a:stretch/>
        </p:blipFill>
        <p:spPr>
          <a:xfrm>
            <a:off x="1447060" y="226082"/>
            <a:ext cx="8780015" cy="64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35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F05AB-122E-4A6F-8FB5-F21211B2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FA538-635A-413E-BB8E-28B1340C7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48" t="12110" r="22763" b="19951"/>
          <a:stretch/>
        </p:blipFill>
        <p:spPr>
          <a:xfrm>
            <a:off x="465771" y="0"/>
            <a:ext cx="11421429" cy="6941773"/>
          </a:xfrm>
        </p:spPr>
      </p:pic>
    </p:spTree>
    <p:extLst>
      <p:ext uri="{BB962C8B-B14F-4D97-AF65-F5344CB8AC3E}">
        <p14:creationId xmlns:p14="http://schemas.microsoft.com/office/powerpoint/2010/main" val="143974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29402-82E9-40D3-8C8C-DEDAB8F79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9CD3A9-F789-4CF9-821C-968B6F970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30" t="15171" r="22075" b="6689"/>
          <a:stretch/>
        </p:blipFill>
        <p:spPr>
          <a:xfrm>
            <a:off x="1840536" y="365125"/>
            <a:ext cx="8510928" cy="6506358"/>
          </a:xfrm>
        </p:spPr>
      </p:pic>
    </p:spTree>
    <p:extLst>
      <p:ext uri="{BB962C8B-B14F-4D97-AF65-F5344CB8AC3E}">
        <p14:creationId xmlns:p14="http://schemas.microsoft.com/office/powerpoint/2010/main" val="3505732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7C0A-F41F-4FDE-A7AB-C3C313DB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A5D5A-0C8F-44A4-B637-725C6E28C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1CC390-0757-46F7-81EF-BDE54F0B2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5" t="35081" r="23180" b="11068"/>
          <a:stretch/>
        </p:blipFill>
        <p:spPr>
          <a:xfrm>
            <a:off x="324548" y="365125"/>
            <a:ext cx="11029252" cy="60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85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DB92-4775-4E70-A549-2F5AB78D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3F587-5C78-4590-9B9B-264CCDBB7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D874D-00A4-4956-8FF5-54595660C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2" t="17735" r="23908" b="11715"/>
          <a:stretch/>
        </p:blipFill>
        <p:spPr>
          <a:xfrm>
            <a:off x="648071" y="-119428"/>
            <a:ext cx="9436964" cy="67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70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C590-D682-4EA0-8543-FF671249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71C39-5926-406B-8684-A795FC1C6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97513-6D3A-48F2-ACE0-0583949BF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0" t="26620" r="22160" b="5325"/>
          <a:stretch/>
        </p:blipFill>
        <p:spPr>
          <a:xfrm>
            <a:off x="758936" y="252875"/>
            <a:ext cx="9716715" cy="650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9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BB9DB-8FA0-407C-97E4-BC6C03CF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1BFE6-1675-49D3-906B-EEE5A312F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483AD-DEFA-4E14-A01C-44A66FD80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2" t="13463" r="23763" b="19482"/>
          <a:stretch/>
        </p:blipFill>
        <p:spPr>
          <a:xfrm>
            <a:off x="1031289" y="190858"/>
            <a:ext cx="10129421" cy="666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39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353E-7145-4582-A414-0C241E87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C5E6A-2AA1-4842-BBAA-550B52601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B3918-CED7-4423-9DFD-389A41D31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25" t="15923" r="19321" b="10939"/>
          <a:stretch/>
        </p:blipFill>
        <p:spPr>
          <a:xfrm>
            <a:off x="1358283" y="304787"/>
            <a:ext cx="9623395" cy="661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87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8EBBE-F97A-4411-A93A-30A1BD29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9AD-4922-4502-8852-28AC65A4D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13DC6-14FC-4704-A9D6-D37FB2521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8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6C254-2A93-438D-A7D9-F3AAD452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BBA7C-A0A0-4AFC-BE13-8DF017ABB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A000E-F02E-4B74-A67E-1A36648F0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3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49A25-49CB-4A6F-A6E9-9988F2ACB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11DA5-85B1-44CF-B2D5-8B1354FAF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322E9-6FC9-4E3B-8045-E4E54836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18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AE640-3C18-42E7-85A2-3BB76206F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7EBD1-FB47-409C-8B40-1F0FD13BE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21792-789B-4E21-9428-62A01E7F7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48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73868-243A-4056-B2A4-73696AB2A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EE65-BFE8-48FD-B393-2AAC77CEC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1C5DF-6789-4641-8B1C-F44FA580B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0" t="18771" r="21651" b="14563"/>
          <a:stretch/>
        </p:blipFill>
        <p:spPr>
          <a:xfrm>
            <a:off x="674704" y="89478"/>
            <a:ext cx="10271464" cy="667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63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DD99C-60D1-4318-83C3-4AAA5ECC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C1E8F-826D-43F4-8870-BFF5AA344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60150-6A1D-4D50-B3F0-1B4D6EE0D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76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6DCC-F817-41BE-B685-6D17538A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72AAC-8A8C-4087-9610-69FA22B0E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D6E9D-908B-41A5-A4BE-FD946285F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9" t="34046" r="22961" b="11974"/>
          <a:stretch/>
        </p:blipFill>
        <p:spPr>
          <a:xfrm>
            <a:off x="277599" y="565357"/>
            <a:ext cx="11076201" cy="60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5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92539-1639-4C44-8092-94B9AC01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EDBDE-D5B5-43ED-A17C-FBC8DA12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3699B-9E6E-4106-9EBB-4BA4D4174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2" t="23042" r="20777" b="7055"/>
          <a:stretch/>
        </p:blipFill>
        <p:spPr>
          <a:xfrm>
            <a:off x="479394" y="284564"/>
            <a:ext cx="9845336" cy="653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7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3CCC-7180-4B28-8327-870FB6D29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B0A42-BD68-4CE6-B7A6-EC485139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3C68A-5C8B-4D6D-BB7B-212F618CD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5" t="18771" r="6875" b="17781"/>
          <a:stretch/>
        </p:blipFill>
        <p:spPr>
          <a:xfrm>
            <a:off x="74497" y="318241"/>
            <a:ext cx="11741681" cy="587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59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B28B-92AF-4BC2-BE42-B99254366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B68F3-74B8-46F8-A998-9BBFEA69E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B4151-046C-488B-B1D2-1C4FE3F7F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7" t="36551" r="12549" b="46408"/>
          <a:stretch/>
        </p:blipFill>
        <p:spPr>
          <a:xfrm>
            <a:off x="310718" y="1935002"/>
            <a:ext cx="10351364" cy="17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70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1A26-369B-404B-8C4F-FF08A850A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23CB7-B63E-44A2-BB61-A2EAD4092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89ADE-55D2-43DB-B63A-9559285A1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7" t="13333" r="23107" b="12622"/>
          <a:stretch/>
        </p:blipFill>
        <p:spPr>
          <a:xfrm>
            <a:off x="949912" y="0"/>
            <a:ext cx="9348186" cy="698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99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5ED9-3E81-428A-99E0-DEFCF1210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8852-9625-4B5A-BB8A-170234709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4CA7F-3FFE-45F7-A2FA-3B2340034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2" t="20712" r="22670" b="11456"/>
          <a:stretch/>
        </p:blipFill>
        <p:spPr>
          <a:xfrm>
            <a:off x="585926" y="-99194"/>
            <a:ext cx="9579006" cy="65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31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15</Words>
  <Application>Microsoft Office PowerPoint</Application>
  <PresentationFormat>Widescreen</PresentationFormat>
  <Paragraphs>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Elimination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Stereochemical aspects Syn and Anti elimination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13</cp:revision>
  <dcterms:created xsi:type="dcterms:W3CDTF">2021-03-07T09:45:43Z</dcterms:created>
  <dcterms:modified xsi:type="dcterms:W3CDTF">2021-03-22T05:07:57Z</dcterms:modified>
</cp:coreProperties>
</file>