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950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784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14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4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98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392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54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3779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36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265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53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5BDD3-8BDD-4560-84A9-84B4EF89B745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FA09AA-AB87-4916-824D-8301367A1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60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093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58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503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46492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453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439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16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92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867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020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78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828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239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184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09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-857250"/>
            <a:ext cx="13716000" cy="857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506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2019-02-25T04:55:06Z</dcterms:created>
  <dcterms:modified xsi:type="dcterms:W3CDTF">2019-02-25T04:55:59Z</dcterms:modified>
</cp:coreProperties>
</file>